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7e9b99cd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7e9b99cd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7e9b99cd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7e9b99cd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7e9b99c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7e9b99c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7e9b99c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7e9b99c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7e9b99c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7e9b99c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7e9b99cd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7e9b99cd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7e9b99cd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7e9b99cd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7e9b99cd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7e9b99cd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7e9b99cd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7e9b99cd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7e9b99cd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7e9b99cd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7e9b99cd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7e9b99cd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7e9b99cd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7e9b99cd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7e9b99cd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7e9b99cd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7e9b99cd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7e9b99cd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7e9b99cd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7e9b99cd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7e9b99cd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7e9b99cd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7e9b99cd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7e9b99cd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7e9b99cd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7e9b99cd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7e9b99cd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7e9b99cd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7e9b99cd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7e9b99cd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B6D7A8"/>
                </a:solidFill>
              </a:rPr>
              <a:t>Rescue Tracking System</a:t>
            </a:r>
            <a:endParaRPr b="1" i="1">
              <a:solidFill>
                <a:srgbClr val="B6D7A8"/>
              </a:solidFill>
            </a:endParaRPr>
          </a:p>
        </p:txBody>
      </p:sp>
      <p:sp>
        <p:nvSpPr>
          <p:cNvPr id="135" name="Google Shape;135;p13"/>
          <p:cNvSpPr txBox="1"/>
          <p:nvPr>
            <p:ph idx="1" type="subTitle"/>
          </p:nvPr>
        </p:nvSpPr>
        <p:spPr>
          <a:xfrm>
            <a:off x="3663625" y="3097550"/>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6D7A8"/>
                </a:solidFill>
              </a:rPr>
              <a:t>Group Members:</a:t>
            </a:r>
            <a:endParaRPr b="1" sz="1800">
              <a:solidFill>
                <a:srgbClr val="B6D7A8"/>
              </a:solidFill>
            </a:endParaRPr>
          </a:p>
          <a:p>
            <a:pPr indent="-336550" lvl="0" marL="457200" rtl="0" algn="l">
              <a:spcBef>
                <a:spcPts val="0"/>
              </a:spcBef>
              <a:spcAft>
                <a:spcPts val="0"/>
              </a:spcAft>
              <a:buSzPts val="1700"/>
              <a:buAutoNum type="arabicPeriod"/>
            </a:pPr>
            <a:r>
              <a:rPr lang="en" sz="1700"/>
              <a:t>Charmi Ashokbhai Patel (0893156)</a:t>
            </a:r>
            <a:endParaRPr sz="1700"/>
          </a:p>
          <a:p>
            <a:pPr indent="-336550" lvl="0" marL="457200" rtl="0" algn="l">
              <a:spcBef>
                <a:spcPts val="0"/>
              </a:spcBef>
              <a:spcAft>
                <a:spcPts val="0"/>
              </a:spcAft>
              <a:buSzPts val="1700"/>
              <a:buAutoNum type="arabicPeriod"/>
            </a:pPr>
            <a:r>
              <a:rPr lang="en" sz="1700"/>
              <a:t>Nishi Bhaveshkumar Patel (0883744)</a:t>
            </a:r>
            <a:endParaRPr sz="1700"/>
          </a:p>
          <a:p>
            <a:pPr indent="-336550" lvl="0" marL="457200" rtl="0" algn="l">
              <a:spcBef>
                <a:spcPts val="0"/>
              </a:spcBef>
              <a:spcAft>
                <a:spcPts val="0"/>
              </a:spcAft>
              <a:buSzPts val="1700"/>
              <a:buAutoNum type="arabicPeriod"/>
            </a:pPr>
            <a:r>
              <a:rPr lang="en" sz="1700"/>
              <a:t>Rinkal Ashishbhai Mehta (0884199)</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2"/>
          <p:cNvPicPr preferRelativeResize="0"/>
          <p:nvPr/>
        </p:nvPicPr>
        <p:blipFill>
          <a:blip r:embed="rId3">
            <a:alphaModFix/>
          </a:blip>
          <a:stretch>
            <a:fillRect/>
          </a:stretch>
        </p:blipFill>
        <p:spPr>
          <a:xfrm>
            <a:off x="3025775" y="152400"/>
            <a:ext cx="2721769"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3"/>
          <p:cNvPicPr preferRelativeResize="0"/>
          <p:nvPr/>
        </p:nvPicPr>
        <p:blipFill>
          <a:blip r:embed="rId3">
            <a:alphaModFix/>
          </a:blip>
          <a:stretch>
            <a:fillRect/>
          </a:stretch>
        </p:blipFill>
        <p:spPr>
          <a:xfrm>
            <a:off x="2771775" y="152400"/>
            <a:ext cx="2721770" cy="4838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4"/>
          <p:cNvPicPr preferRelativeResize="0"/>
          <p:nvPr/>
        </p:nvPicPr>
        <p:blipFill>
          <a:blip r:embed="rId3">
            <a:alphaModFix/>
          </a:blip>
          <a:stretch>
            <a:fillRect/>
          </a:stretch>
        </p:blipFill>
        <p:spPr>
          <a:xfrm>
            <a:off x="2787650" y="152400"/>
            <a:ext cx="2721770" cy="4838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25"/>
          <p:cNvPicPr preferRelativeResize="0"/>
          <p:nvPr/>
        </p:nvPicPr>
        <p:blipFill>
          <a:blip r:embed="rId3">
            <a:alphaModFix/>
          </a:blip>
          <a:stretch>
            <a:fillRect/>
          </a:stretch>
        </p:blipFill>
        <p:spPr>
          <a:xfrm>
            <a:off x="2724150" y="152400"/>
            <a:ext cx="2721770" cy="48387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6"/>
          <p:cNvPicPr preferRelativeResize="0"/>
          <p:nvPr/>
        </p:nvPicPr>
        <p:blipFill>
          <a:blip r:embed="rId3">
            <a:alphaModFix/>
          </a:blip>
          <a:stretch>
            <a:fillRect/>
          </a:stretch>
        </p:blipFill>
        <p:spPr>
          <a:xfrm>
            <a:off x="3211113" y="228600"/>
            <a:ext cx="2721770" cy="4838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27"/>
          <p:cNvPicPr preferRelativeResize="0"/>
          <p:nvPr/>
        </p:nvPicPr>
        <p:blipFill>
          <a:blip r:embed="rId3">
            <a:alphaModFix/>
          </a:blip>
          <a:stretch>
            <a:fillRect/>
          </a:stretch>
        </p:blipFill>
        <p:spPr>
          <a:xfrm>
            <a:off x="2962275" y="152400"/>
            <a:ext cx="2721770" cy="4838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28"/>
          <p:cNvPicPr preferRelativeResize="0"/>
          <p:nvPr/>
        </p:nvPicPr>
        <p:blipFill>
          <a:blip r:embed="rId3">
            <a:alphaModFix/>
          </a:blip>
          <a:stretch>
            <a:fillRect/>
          </a:stretch>
        </p:blipFill>
        <p:spPr>
          <a:xfrm>
            <a:off x="3635375" y="142875"/>
            <a:ext cx="2524125" cy="473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2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a:t>
            </a:r>
            <a:endParaRPr/>
          </a:p>
        </p:txBody>
      </p:sp>
      <p:sp>
        <p:nvSpPr>
          <p:cNvPr id="228" name="Google Shape;228;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are planning to upgrade our application by adding additional features like sending the current situation of patient’s health to the doctor, so that they can prepare themself to treat the patient at the earliest.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We would also work on transmitting the location information taken from GPS satellites and various information collected from vehicles and other similar informations to a center through GSM/GPRS, which would then be provided to users through the medium of internet.</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t/>
            </a:r>
            <a:endParaRPr sz="1800"/>
          </a:p>
          <a:p>
            <a:pPr indent="-342900" lvl="0" marL="457200" rtl="0" algn="l">
              <a:spcBef>
                <a:spcPts val="0"/>
              </a:spcBef>
              <a:spcAft>
                <a:spcPts val="0"/>
              </a:spcAft>
              <a:buSzPts val="1800"/>
              <a:buChar char="●"/>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Conclusion</a:t>
            </a:r>
            <a:endParaRPr/>
          </a:p>
        </p:txBody>
      </p:sp>
      <p:sp>
        <p:nvSpPr>
          <p:cNvPr id="234" name="Google Shape;234;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application is  a real-time ambulance tracking system which uses a global positioning system (GPS) technology, which receive the location of the ambulance, send a unique ID  to the patient/their relatives via message on their smartphone. They will thereafter connect internet by a general packet radio service (GPRS) technology for displaying a real time on the website map developed by Google Map. The application is developed in Android Technology for designing .With the Google Map on a real-time website, ambulance can be monitored and located very effectively. This includes paths and/or ambulance directions.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Introduction</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We are proposing a system where the patients, along with the hospital can track the ambulance whenever called for emergencies.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This real-time ambulance tracking system is using the Global Positioning System (GPS) technology to receive the live location of the ambulance which is being called.</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Project Repository Link</a:t>
            </a:r>
            <a:endParaRPr/>
          </a:p>
        </p:txBody>
      </p:sp>
      <p:sp>
        <p:nvSpPr>
          <p:cNvPr id="240" name="Google Shape;240;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link to our project repository on GitHub is given as follows: </a:t>
            </a:r>
            <a:endParaRPr/>
          </a:p>
          <a:p>
            <a:pPr indent="0" lvl="0" marL="0" rtl="0" algn="l">
              <a:spcBef>
                <a:spcPts val="1600"/>
              </a:spcBef>
              <a:spcAft>
                <a:spcPts val="0"/>
              </a:spcAft>
              <a:buNone/>
            </a:pPr>
            <a:r>
              <a:rPr lang="en"/>
              <a:t>https://github.com/RescueSquad/RST-Project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References</a:t>
            </a:r>
            <a:endParaRPr/>
          </a:p>
        </p:txBody>
      </p:sp>
      <p:sp>
        <p:nvSpPr>
          <p:cNvPr id="246" name="Google Shape;246;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https://www.researchgate.net</a:t>
            </a:r>
            <a:endParaRPr/>
          </a:p>
          <a:p>
            <a:pPr indent="0" lvl="0" marL="0" rtl="0" algn="l">
              <a:spcBef>
                <a:spcPts val="1600"/>
              </a:spcBef>
              <a:spcAft>
                <a:spcPts val="1600"/>
              </a:spcAft>
              <a:buNone/>
            </a:pPr>
            <a:r>
              <a:rPr lang="en"/>
              <a:t>https://www.tutorialspoint.com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Problem Statement</a:t>
            </a:r>
            <a:endParaRPr b="1" i="1" sz="4000">
              <a:solidFill>
                <a:srgbClr val="B6D7A8"/>
              </a:solidFill>
            </a:endParaRPr>
          </a:p>
        </p:txBody>
      </p:sp>
      <p:sp>
        <p:nvSpPr>
          <p:cNvPr id="147" name="Google Shape;147;p15"/>
          <p:cNvSpPr txBox="1"/>
          <p:nvPr>
            <p:ph idx="1" type="body"/>
          </p:nvPr>
        </p:nvSpPr>
        <p:spPr>
          <a:xfrm>
            <a:off x="1297500" y="14434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traditional and the existing ambulance management system is using the printed maps. </a:t>
            </a:r>
            <a:endParaRPr sz="1800"/>
          </a:p>
          <a:p>
            <a:pPr indent="-342900" lvl="0" marL="457200" rtl="0" algn="l">
              <a:spcBef>
                <a:spcPts val="0"/>
              </a:spcBef>
              <a:spcAft>
                <a:spcPts val="0"/>
              </a:spcAft>
              <a:buSzPts val="1800"/>
              <a:buChar char="●"/>
            </a:pPr>
            <a:r>
              <a:rPr lang="en" sz="1800"/>
              <a:t>In this method, the hospital administration person has the printed maps of the whole city or the district in which that particular hospital is located. </a:t>
            </a:r>
            <a:endParaRPr sz="1800"/>
          </a:p>
          <a:p>
            <a:pPr indent="-342900" lvl="0" marL="457200" rtl="0" algn="l">
              <a:spcBef>
                <a:spcPts val="0"/>
              </a:spcBef>
              <a:spcAft>
                <a:spcPts val="0"/>
              </a:spcAft>
              <a:buSzPts val="1800"/>
              <a:buChar char="●"/>
            </a:pPr>
            <a:r>
              <a:rPr lang="en" sz="1800"/>
              <a:t>The latitudes and longitudes of this map are plotted on the X-Y coordinates of a graph. </a:t>
            </a:r>
            <a:endParaRPr sz="1800"/>
          </a:p>
          <a:p>
            <a:pPr indent="-342900" lvl="0" marL="457200" rtl="0" algn="l">
              <a:spcBef>
                <a:spcPts val="0"/>
              </a:spcBef>
              <a:spcAft>
                <a:spcPts val="0"/>
              </a:spcAft>
              <a:buSzPts val="1800"/>
              <a:buChar char="●"/>
            </a:pPr>
            <a:r>
              <a:rPr lang="en" sz="1800"/>
              <a:t>The patient/the end-users have to manually find out the locations on these maps using the X-Y coordinates. </a:t>
            </a:r>
            <a:endParaRPr sz="1800"/>
          </a:p>
          <a:p>
            <a:pPr indent="-342900" lvl="0" marL="457200" rtl="0" algn="l">
              <a:spcBef>
                <a:spcPts val="0"/>
              </a:spcBef>
              <a:spcAft>
                <a:spcPts val="0"/>
              </a:spcAft>
              <a:buSzPts val="1800"/>
              <a:buChar char="●"/>
            </a:pPr>
            <a:r>
              <a:rPr lang="en" sz="1800"/>
              <a:t>But this traditional method of ambulance tracking using the printed maps is very time consuming. Therefore it is ineffective, as the printed maps are inefficient to show the detailed map/high-level map.</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Goals	</a:t>
            </a:r>
            <a:r>
              <a:rPr lang="en"/>
              <a:t>	</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To provide transparency between patients and the hospital management, when the ambulance is being sent by the hospital control room to the seriously ill patients in the case of emergencies, the mobile communication system that we are developing would improve the speed and accuracy of ambulance/rescue squad tracing. </a:t>
            </a:r>
            <a:endParaRPr sz="1800"/>
          </a:p>
          <a:p>
            <a:pPr indent="-342900" lvl="0" marL="457200" rtl="0" algn="l">
              <a:spcBef>
                <a:spcPts val="0"/>
              </a:spcBef>
              <a:spcAft>
                <a:spcPts val="0"/>
              </a:spcAft>
              <a:buSzPts val="1800"/>
              <a:buChar char="●"/>
            </a:pPr>
            <a:r>
              <a:rPr lang="en" sz="1800"/>
              <a:t>This would ultimately help in saving lives by transmitting the patient’s medical information from the ambulance to the emergency medical center.</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Methodology</a:t>
            </a:r>
            <a:endParaRPr b="1" i="1" sz="4000">
              <a:solidFill>
                <a:srgbClr val="B6D7A8"/>
              </a:solidFill>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There are two tracking methods. They all use active devices. They are:</a:t>
            </a:r>
            <a:endParaRPr sz="1600"/>
          </a:p>
          <a:p>
            <a:pPr indent="-330200" lvl="0" marL="457200" rtl="0" algn="l">
              <a:spcBef>
                <a:spcPts val="1600"/>
              </a:spcBef>
              <a:spcAft>
                <a:spcPts val="0"/>
              </a:spcAft>
              <a:buSzPts val="1600"/>
              <a:buChar char="●"/>
            </a:pPr>
            <a:r>
              <a:rPr lang="en" sz="1600"/>
              <a:t>Automatic Vehicle Location system</a:t>
            </a:r>
            <a:endParaRPr sz="1600"/>
          </a:p>
          <a:p>
            <a:pPr indent="-330200" lvl="0" marL="457200" rtl="0" algn="l">
              <a:spcBef>
                <a:spcPts val="0"/>
              </a:spcBef>
              <a:spcAft>
                <a:spcPts val="0"/>
              </a:spcAft>
              <a:buSzPts val="1600"/>
              <a:buChar char="●"/>
            </a:pPr>
            <a:r>
              <a:rPr lang="en" sz="1600"/>
              <a:t>Assisted Global Positioning System</a:t>
            </a:r>
            <a:endParaRPr sz="1600"/>
          </a:p>
          <a:p>
            <a:pPr indent="0" lvl="0" marL="0" rtl="0" algn="l">
              <a:spcBef>
                <a:spcPts val="1600"/>
              </a:spcBef>
              <a:spcAft>
                <a:spcPts val="0"/>
              </a:spcAft>
              <a:buNone/>
            </a:pPr>
            <a:r>
              <a:rPr lang="en" sz="1600"/>
              <a:t>In this method, we use advance tracking and ambulance monitoring system via GPS technology using Google Maps API. It consists of Android software to receive real-time location via GPS receiver on the ambulance driver’s Android smartphone.</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Tools and Technology</a:t>
            </a:r>
            <a:endParaRPr/>
          </a:p>
        </p:txBody>
      </p:sp>
      <p:sp>
        <p:nvSpPr>
          <p:cNvPr id="165" name="Google Shape;16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Tools used are Android Studio and IntelliJ IDEA.  </a:t>
            </a:r>
            <a:endParaRPr sz="1800"/>
          </a:p>
          <a:p>
            <a:pPr indent="-342900" lvl="0" marL="457200" rtl="0" algn="l">
              <a:spcBef>
                <a:spcPts val="0"/>
              </a:spcBef>
              <a:spcAft>
                <a:spcPts val="0"/>
              </a:spcAft>
              <a:buSzPts val="1800"/>
              <a:buChar char="●"/>
            </a:pPr>
            <a:r>
              <a:rPr lang="en" sz="1800"/>
              <a:t>The back end used in our project is SQLite and front end used is XML.  </a:t>
            </a:r>
            <a:endParaRPr sz="1800"/>
          </a:p>
          <a:p>
            <a:pPr indent="-342900" lvl="0" marL="457200" rtl="0" algn="l">
              <a:spcBef>
                <a:spcPts val="0"/>
              </a:spcBef>
              <a:spcAft>
                <a:spcPts val="0"/>
              </a:spcAft>
              <a:buSzPts val="1800"/>
              <a:buChar char="●"/>
            </a:pPr>
            <a:r>
              <a:rPr lang="en" sz="1800"/>
              <a:t>The official language for Android development is Java.  </a:t>
            </a:r>
            <a:endParaRPr sz="1800"/>
          </a:p>
          <a:p>
            <a:pPr indent="-342900" lvl="0" marL="457200" rtl="0" algn="l">
              <a:spcBef>
                <a:spcPts val="0"/>
              </a:spcBef>
              <a:spcAft>
                <a:spcPts val="0"/>
              </a:spcAft>
              <a:buSzPts val="1800"/>
              <a:buChar char="●"/>
            </a:pPr>
            <a:r>
              <a:rPr lang="en" sz="1800"/>
              <a:t>We will follow the Prototyping model for developing this Project and whole Project will be developed using the SDLC scenario.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Use case Diagram</a:t>
            </a:r>
            <a:endParaRPr/>
          </a:p>
        </p:txBody>
      </p:sp>
      <p:pic>
        <p:nvPicPr>
          <p:cNvPr id="171" name="Google Shape;171;p19"/>
          <p:cNvPicPr preferRelativeResize="0"/>
          <p:nvPr/>
        </p:nvPicPr>
        <p:blipFill>
          <a:blip r:embed="rId3">
            <a:alphaModFix/>
          </a:blip>
          <a:stretch>
            <a:fillRect/>
          </a:stretch>
        </p:blipFill>
        <p:spPr>
          <a:xfrm>
            <a:off x="2936875" y="1095375"/>
            <a:ext cx="2936875" cy="3714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State Diagram</a:t>
            </a:r>
            <a:endParaRPr/>
          </a:p>
        </p:txBody>
      </p:sp>
      <p:pic>
        <p:nvPicPr>
          <p:cNvPr id="177" name="Google Shape;177;p20"/>
          <p:cNvPicPr preferRelativeResize="0"/>
          <p:nvPr/>
        </p:nvPicPr>
        <p:blipFill>
          <a:blip r:embed="rId3">
            <a:alphaModFix/>
          </a:blip>
          <a:stretch>
            <a:fillRect/>
          </a:stretch>
        </p:blipFill>
        <p:spPr>
          <a:xfrm>
            <a:off x="1819275" y="1307850"/>
            <a:ext cx="6713518" cy="3530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000">
                <a:solidFill>
                  <a:srgbClr val="B6D7A8"/>
                </a:solidFill>
              </a:rPr>
              <a:t>Screen Snapshots of the application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